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3F61"/>
    <a:srgbClr val="F8B232"/>
    <a:srgbClr val="3354A1"/>
    <a:srgbClr val="036535"/>
    <a:srgbClr val="FEF7B6"/>
    <a:srgbClr val="3D8964"/>
    <a:srgbClr val="FFC0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80" autoAdjust="0"/>
    <p:restoredTop sz="95259" autoAdjust="0"/>
  </p:normalViewPr>
  <p:slideViewPr>
    <p:cSldViewPr snapToGrid="0">
      <p:cViewPr varScale="1">
        <p:scale>
          <a:sx n="75" d="100"/>
          <a:sy n="75" d="100"/>
        </p:scale>
        <p:origin x="1373" y="53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2CD53-6E5B-4A34-9F2A-00C496FCE8D4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43AB2-5DA7-4C60-B7BD-B41F920BA83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494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43AB2-5DA7-4C60-B7BD-B41F920BA838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141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756A6-1183-B9B1-2226-9545B52FA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E37D783-D0E1-2FA8-3519-50A05DA19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622F033-5995-DD7A-1C39-E88AEF689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E5381C-DA13-1BB1-A619-2130EE9F5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A43AB2-5DA7-4C60-B7BD-B41F920BA838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3566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6C96E2-2599-A77C-5AD1-734E1366A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3D21146-F68B-C81F-4FA2-4AFFBCA47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6950FB-E64C-DA7D-CEBB-5A3FAE5EF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634A2E-CF94-B554-9315-0B725DFD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2A67E5-804D-1CDF-4D2F-24B64092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56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351881-C3BC-6A46-D8FF-ADCBB930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C990B1-91EB-CFC9-4267-E8044402A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787A57-B5FF-6EC8-B5ED-43143E081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EFC0A0D-B515-83F9-5913-3053F908D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4B1513-3572-2949-939D-FE1E0AA73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65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819539-D0FC-ADCE-CD0B-6CDE7CE52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CBD3D-B83F-0854-D73F-E5D700156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459AB6-D9FF-5B8D-787B-FE095C4CF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ACC130-2864-9926-757A-370B49266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ABD6B4-65D0-63B8-CCE3-701314BD0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428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079E89-A1B4-AFA7-0409-CBC561CFD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67329-8DC4-D2A4-AC7F-38E7C49A13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C754A56-651E-6888-FA50-A6CAB473F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075027-BC29-7153-08A3-766877A4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A7974F-3D8A-0BAC-F472-306213B6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42EAFE9-096D-680F-A0F5-D265238DD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1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0BF8C-46AE-5950-2CCA-E7F85E340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9FEA82B-9A6F-C6D7-F190-42D9F15E5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12F486-2935-699B-78EF-C0B8C5515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B01973-600B-D3A5-8438-561986E404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C7023BB-F7DA-43CA-CDEA-98490E3C7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3B01CE8-023E-B9A6-1D11-259D0F9B6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CA03797-D129-146A-4D1C-EBC7E7DA4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5D708CA-48A2-7D3F-14E0-FBD30BCB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946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C07AE1-CA18-E726-CABF-9B260623C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B1DADF2-A613-62DA-3322-BE9FB3E90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656D420-6744-090A-AFD0-3EA6F5129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B83015B-813E-DC55-8FEB-FF44289F5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224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EA4AB75-8764-6500-E0FC-87BFBF86E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3500D7C-6D64-0F7B-87B2-BE1903F9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186180-D845-1605-F2C3-91C9B2895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564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4B4234-5542-F78F-AFB6-2B711AA44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C17ABD-F15C-0BD7-6D7D-E8B4D7AF2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C43461-0900-54E7-14A6-3261E37E03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85A9F92-10CF-EA71-65F9-736F3B32E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D5D4FE-A885-5AC2-AFD1-C792F76B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FD91BC6-7587-1C9A-D3DD-90F1A371F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274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4B046-FB32-861B-494E-14F9590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CE36080-89C0-0119-B7D5-657D00282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B662FBF-8EE9-3FA3-6F38-0390CDBF3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ED685D-B2A0-90BE-B840-8769F44C6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D8BF69-75BD-A7A0-2C01-8D33A51DE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E0AA476-12E8-466E-4717-CD0D8594D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2245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A5ADDE-4E53-31D8-F401-3511FFD3A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759C68F-A7D2-1C98-DC6A-5B4D01852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DE6250-9F7B-081E-75DC-72552CB23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F6C081-5425-48B4-586A-59FC0576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FF21E5-E616-3517-B1FE-28A8303D4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7885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BFCAF3-DCD2-EB84-17C7-1ED00806C2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4553B1-BDA8-4C2A-009B-D65725384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D39E48-F823-3C60-9526-DE5E355E1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048609-ED78-1222-B617-B809828F0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A50937-A0CB-425C-E920-EBEEBFFF9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533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BF890BF-047E-BDA3-C076-166AFEBB8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639A064-1277-1CAE-8255-1E0925A6B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06E2B1-FC77-780B-DB1E-B68DBE8EC9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7C3AA-8260-4400-9280-C6AD14E05EC8}" type="datetimeFigureOut">
              <a:rPr lang="pt-BR" smtClean="0"/>
              <a:t>30/09/2026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45DE38-492A-4986-F32D-3ED4F0C4FF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CB1FB4-8889-ADD8-0F77-F323203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DBD7C-359F-41C9-AF0C-C6D0B244C31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1858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svg"/><Relationship Id="rId21" Type="http://schemas.openxmlformats.org/officeDocument/2006/relationships/image" Target="../media/image19.svg"/><Relationship Id="rId7" Type="http://schemas.openxmlformats.org/officeDocument/2006/relationships/image" Target="../media/image5.svg"/><Relationship Id="rId12" Type="http://schemas.openxmlformats.org/officeDocument/2006/relationships/image" Target="../media/image10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jp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svg"/><Relationship Id="rId4" Type="http://schemas.openxmlformats.org/officeDocument/2006/relationships/image" Target="../media/image2.sv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jpeg"/><Relationship Id="rId18" Type="http://schemas.openxmlformats.org/officeDocument/2006/relationships/image" Target="../media/image4.svg"/><Relationship Id="rId3" Type="http://schemas.openxmlformats.org/officeDocument/2006/relationships/image" Target="../media/image6.svg"/><Relationship Id="rId21" Type="http://schemas.openxmlformats.org/officeDocument/2006/relationships/image" Target="../media/image3.svg"/><Relationship Id="rId7" Type="http://schemas.openxmlformats.org/officeDocument/2006/relationships/image" Target="../media/image10.jpeg"/><Relationship Id="rId12" Type="http://schemas.openxmlformats.org/officeDocument/2006/relationships/image" Target="../media/image15.png"/><Relationship Id="rId17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11" Type="http://schemas.openxmlformats.org/officeDocument/2006/relationships/image" Target="../media/image14.png"/><Relationship Id="rId5" Type="http://schemas.openxmlformats.org/officeDocument/2006/relationships/image" Target="../media/image8.svg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19" Type="http://schemas.openxmlformats.org/officeDocument/2006/relationships/image" Target="../media/image5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85EC90F3-0B55-DE10-9CE4-D32BFCD08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067823"/>
            <a:ext cx="12192000" cy="4347044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952245CF-F256-4864-53D4-CCB96AE849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7696" y="332422"/>
            <a:ext cx="3486202" cy="1566716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70994BE6-7773-B795-CCB4-751550EC4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087" y="2363373"/>
            <a:ext cx="10233826" cy="166094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261E66AB-B40E-B874-1D2F-8395BEE965A7}"/>
              </a:ext>
            </a:extLst>
          </p:cNvPr>
          <p:cNvSpPr/>
          <p:nvPr/>
        </p:nvSpPr>
        <p:spPr>
          <a:xfrm>
            <a:off x="3869139" y="1760561"/>
            <a:ext cx="8120419" cy="61415"/>
          </a:xfrm>
          <a:prstGeom prst="rect">
            <a:avLst/>
          </a:prstGeom>
          <a:solidFill>
            <a:srgbClr val="19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6" name="Gráfico 15">
            <a:extLst>
              <a:ext uri="{FF2B5EF4-FFF2-40B4-BE49-F238E27FC236}">
                <a16:creationId xmlns:a16="http://schemas.microsoft.com/office/drawing/2014/main" id="{4E51E30B-272E-E38E-9058-65C4BC1D62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60808" y="1275171"/>
            <a:ext cx="1428750" cy="17145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2259AFDF-A74C-FB37-0857-65B8468E82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55958" y="1471472"/>
            <a:ext cx="2133600" cy="285750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E69258B4-5B1F-54A5-1B6D-3F0F81D9AF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6411" y="6552554"/>
            <a:ext cx="3726972" cy="268342"/>
          </a:xfrm>
          <a:prstGeom prst="rect">
            <a:avLst/>
          </a:prstGeom>
        </p:spPr>
      </p:pic>
      <p:pic>
        <p:nvPicPr>
          <p:cNvPr id="44" name="Gráfico 43">
            <a:extLst>
              <a:ext uri="{FF2B5EF4-FFF2-40B4-BE49-F238E27FC236}">
                <a16:creationId xmlns:a16="http://schemas.microsoft.com/office/drawing/2014/main" id="{3667D6E6-8665-9E11-6A32-9FEAFBB4F7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86411" y="6470650"/>
            <a:ext cx="257175" cy="57150"/>
          </a:xfrm>
          <a:prstGeom prst="rect">
            <a:avLst/>
          </a:prstGeom>
        </p:spPr>
      </p:pic>
      <p:grpSp>
        <p:nvGrpSpPr>
          <p:cNvPr id="110" name="Agrupar 109">
            <a:extLst>
              <a:ext uri="{FF2B5EF4-FFF2-40B4-BE49-F238E27FC236}">
                <a16:creationId xmlns:a16="http://schemas.microsoft.com/office/drawing/2014/main" id="{5D912160-7944-FECF-6195-70CAEB3C0D85}"/>
              </a:ext>
            </a:extLst>
          </p:cNvPr>
          <p:cNvGrpSpPr/>
          <p:nvPr/>
        </p:nvGrpSpPr>
        <p:grpSpPr>
          <a:xfrm>
            <a:off x="0" y="6490384"/>
            <a:ext cx="6972870" cy="367616"/>
            <a:chOff x="30153" y="6499225"/>
            <a:chExt cx="6430865" cy="339041"/>
          </a:xfrm>
        </p:grpSpPr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CF7A3F27-BC87-E8E6-4F7C-01CF0081C7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04727" y="6613124"/>
              <a:ext cx="2856291" cy="198064"/>
            </a:xfrm>
            <a:prstGeom prst="rect">
              <a:avLst/>
            </a:prstGeom>
          </p:spPr>
        </p:pic>
        <p:pic>
          <p:nvPicPr>
            <p:cNvPr id="93" name="Imagem 92">
              <a:extLst>
                <a:ext uri="{FF2B5EF4-FFF2-40B4-BE49-F238E27FC236}">
                  <a16:creationId xmlns:a16="http://schemas.microsoft.com/office/drawing/2014/main" id="{BE7ED9E3-B0A6-9215-3B66-4C715506E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01" y="6622120"/>
              <a:ext cx="446995" cy="137626"/>
            </a:xfrm>
            <a:prstGeom prst="rect">
              <a:avLst/>
            </a:prstGeom>
          </p:spPr>
        </p:pic>
        <p:pic>
          <p:nvPicPr>
            <p:cNvPr id="95" name="Imagem 94">
              <a:extLst>
                <a:ext uri="{FF2B5EF4-FFF2-40B4-BE49-F238E27FC236}">
                  <a16:creationId xmlns:a16="http://schemas.microsoft.com/office/drawing/2014/main" id="{A3B989B6-0B7B-C203-E7AC-9F367AFA3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53" y="6499225"/>
              <a:ext cx="339041" cy="339041"/>
            </a:xfrm>
            <a:prstGeom prst="rect">
              <a:avLst/>
            </a:prstGeom>
          </p:spPr>
        </p:pic>
        <p:pic>
          <p:nvPicPr>
            <p:cNvPr id="97" name="Imagem 96">
              <a:extLst>
                <a:ext uri="{FF2B5EF4-FFF2-40B4-BE49-F238E27FC236}">
                  <a16:creationId xmlns:a16="http://schemas.microsoft.com/office/drawing/2014/main" id="{A0B96C0C-6F33-0FF0-4423-F4D6F5836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8" y="6547717"/>
              <a:ext cx="267977" cy="248425"/>
            </a:xfrm>
            <a:prstGeom prst="rect">
              <a:avLst/>
            </a:prstGeom>
          </p:spPr>
        </p:pic>
        <p:pic>
          <p:nvPicPr>
            <p:cNvPr id="99" name="Imagem 98">
              <a:extLst>
                <a:ext uri="{FF2B5EF4-FFF2-40B4-BE49-F238E27FC236}">
                  <a16:creationId xmlns:a16="http://schemas.microsoft.com/office/drawing/2014/main" id="{B025E56F-431C-411B-09B6-F2085FA1A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574" y="6613124"/>
              <a:ext cx="481920" cy="225142"/>
            </a:xfrm>
            <a:prstGeom prst="rect">
              <a:avLst/>
            </a:prstGeom>
          </p:spPr>
        </p:pic>
        <p:pic>
          <p:nvPicPr>
            <p:cNvPr id="101" name="Imagem 100">
              <a:extLst>
                <a:ext uri="{FF2B5EF4-FFF2-40B4-BE49-F238E27FC236}">
                  <a16:creationId xmlns:a16="http://schemas.microsoft.com/office/drawing/2014/main" id="{C02C3B4A-91D4-2375-D53C-DF6DCE6FE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0372" y="6622121"/>
              <a:ext cx="635469" cy="122245"/>
            </a:xfrm>
            <a:prstGeom prst="rect">
              <a:avLst/>
            </a:prstGeom>
          </p:spPr>
        </p:pic>
        <p:pic>
          <p:nvPicPr>
            <p:cNvPr id="103" name="Imagem 102">
              <a:extLst>
                <a:ext uri="{FF2B5EF4-FFF2-40B4-BE49-F238E27FC236}">
                  <a16:creationId xmlns:a16="http://schemas.microsoft.com/office/drawing/2014/main" id="{6F982FD0-2AAB-5F52-4DB4-0D33E1599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0297" y="6598186"/>
              <a:ext cx="319974" cy="198064"/>
            </a:xfrm>
            <a:prstGeom prst="rect">
              <a:avLst/>
            </a:prstGeom>
          </p:spPr>
        </p:pic>
        <p:pic>
          <p:nvPicPr>
            <p:cNvPr id="105" name="Imagem 104">
              <a:extLst>
                <a:ext uri="{FF2B5EF4-FFF2-40B4-BE49-F238E27FC236}">
                  <a16:creationId xmlns:a16="http://schemas.microsoft.com/office/drawing/2014/main" id="{F3241E10-BDDD-61EB-CE29-E96F21432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7705" y="6622120"/>
              <a:ext cx="434249" cy="137626"/>
            </a:xfrm>
            <a:prstGeom prst="rect">
              <a:avLst/>
            </a:prstGeom>
          </p:spPr>
        </p:pic>
        <p:pic>
          <p:nvPicPr>
            <p:cNvPr id="107" name="Imagem 106">
              <a:extLst>
                <a:ext uri="{FF2B5EF4-FFF2-40B4-BE49-F238E27FC236}">
                  <a16:creationId xmlns:a16="http://schemas.microsoft.com/office/drawing/2014/main" id="{2CB7A85D-DA13-61D9-811B-D6760A600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268" y="6630825"/>
              <a:ext cx="531168" cy="165317"/>
            </a:xfrm>
            <a:prstGeom prst="rect">
              <a:avLst/>
            </a:prstGeom>
          </p:spPr>
        </p:pic>
      </p:grpSp>
      <p:pic>
        <p:nvPicPr>
          <p:cNvPr id="109" name="Gráfico 108">
            <a:extLst>
              <a:ext uri="{FF2B5EF4-FFF2-40B4-BE49-F238E27FC236}">
                <a16:creationId xmlns:a16="http://schemas.microsoft.com/office/drawing/2014/main" id="{EF6B59CC-8786-333B-51B9-79C5AACE2E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5373" y="6475220"/>
            <a:ext cx="114300" cy="47625"/>
          </a:xfrm>
          <a:prstGeom prst="rect">
            <a:avLst/>
          </a:prstGeom>
        </p:spPr>
      </p:pic>
      <p:pic>
        <p:nvPicPr>
          <p:cNvPr id="112" name="Gráfico 111">
            <a:extLst>
              <a:ext uri="{FF2B5EF4-FFF2-40B4-BE49-F238E27FC236}">
                <a16:creationId xmlns:a16="http://schemas.microsoft.com/office/drawing/2014/main" id="{E006CA19-1187-492A-F6CA-F85253363D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79867" y="6575424"/>
            <a:ext cx="891863" cy="236901"/>
          </a:xfrm>
          <a:prstGeom prst="rect">
            <a:avLst/>
          </a:prstGeom>
        </p:spPr>
      </p:pic>
      <p:pic>
        <p:nvPicPr>
          <p:cNvPr id="114" name="Gráfico 113">
            <a:extLst>
              <a:ext uri="{FF2B5EF4-FFF2-40B4-BE49-F238E27FC236}">
                <a16:creationId xmlns:a16="http://schemas.microsoft.com/office/drawing/2014/main" id="{DD471C64-C06D-C931-B863-18BE6E58A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129038" y="6473444"/>
            <a:ext cx="381000" cy="4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15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5270C-F905-C819-6B17-F9223C35C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538A25C1-94AE-14F9-AE63-C3BAFEC3A0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6411" y="6552554"/>
            <a:ext cx="3726972" cy="268342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4769C6E9-10D5-CA81-1CF4-721F2A149D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6411" y="6470650"/>
            <a:ext cx="257175" cy="57150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65D665A-5A5F-F6E5-F5B8-3C5459326FAB}"/>
              </a:ext>
            </a:extLst>
          </p:cNvPr>
          <p:cNvGrpSpPr/>
          <p:nvPr/>
        </p:nvGrpSpPr>
        <p:grpSpPr>
          <a:xfrm>
            <a:off x="0" y="6490384"/>
            <a:ext cx="6972870" cy="367616"/>
            <a:chOff x="30153" y="6499225"/>
            <a:chExt cx="6430865" cy="339041"/>
          </a:xfrm>
        </p:grpSpPr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2D4CF6CF-8DDF-8EEB-D60F-9C35F1CAD5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604727" y="6613124"/>
              <a:ext cx="2856291" cy="198064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8BB17BA6-E79D-D82D-1B23-3F77AAE7B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01" y="6622120"/>
              <a:ext cx="446995" cy="137626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6BC56B71-FC9B-412E-73E7-FAB7A62C68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53" y="6499225"/>
              <a:ext cx="339041" cy="339041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7FE9740E-0E77-EAEB-D9E7-B00538FF1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748" y="6547717"/>
              <a:ext cx="267977" cy="248425"/>
            </a:xfrm>
            <a:prstGeom prst="rect">
              <a:avLst/>
            </a:prstGeom>
          </p:spPr>
        </p:pic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B0214DB2-ADF6-33A1-D7EA-052969F70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574" y="6613124"/>
              <a:ext cx="481920" cy="225142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4EE7D548-A970-552C-241E-DD70E9AF8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0372" y="6622121"/>
              <a:ext cx="635469" cy="122245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F934C5FB-8BD3-6359-E755-B304F6AF4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0297" y="6598186"/>
              <a:ext cx="319974" cy="198064"/>
            </a:xfrm>
            <a:prstGeom prst="rect">
              <a:avLst/>
            </a:prstGeom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6F1734B1-99D0-A07F-7A23-0FB04CF2FA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7705" y="6622120"/>
              <a:ext cx="434249" cy="137626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0D3AB78A-88E0-104E-254C-17320ABE0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10268" y="6630825"/>
              <a:ext cx="531168" cy="165317"/>
            </a:xfrm>
            <a:prstGeom prst="rect">
              <a:avLst/>
            </a:prstGeom>
          </p:spPr>
        </p:pic>
      </p:grpSp>
      <p:pic>
        <p:nvPicPr>
          <p:cNvPr id="32" name="Gráfico 31">
            <a:extLst>
              <a:ext uri="{FF2B5EF4-FFF2-40B4-BE49-F238E27FC236}">
                <a16:creationId xmlns:a16="http://schemas.microsoft.com/office/drawing/2014/main" id="{5AA2CD8C-AB9A-6C4C-6075-86D9428523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373" y="6475220"/>
            <a:ext cx="114300" cy="47625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541EF446-6282-7BE5-C540-DDED1B43DC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179867" y="6575424"/>
            <a:ext cx="891863" cy="236901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94702DEB-73A9-FE81-61BE-3E25FEDD2A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29038" y="6473444"/>
            <a:ext cx="381000" cy="47625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4A0DB4BF-F1EE-3DC7-6333-06A71536D7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2647" y="163229"/>
            <a:ext cx="2019523" cy="907583"/>
          </a:xfrm>
          <a:prstGeom prst="rect">
            <a:avLst/>
          </a:prstGeom>
        </p:spPr>
      </p:pic>
      <p:sp>
        <p:nvSpPr>
          <p:cNvPr id="42" name="Retângulo 41">
            <a:extLst>
              <a:ext uri="{FF2B5EF4-FFF2-40B4-BE49-F238E27FC236}">
                <a16:creationId xmlns:a16="http://schemas.microsoft.com/office/drawing/2014/main" id="{5FC567D0-1C5F-D81C-D632-11DF16658C7F}"/>
              </a:ext>
            </a:extLst>
          </p:cNvPr>
          <p:cNvSpPr/>
          <p:nvPr/>
        </p:nvSpPr>
        <p:spPr>
          <a:xfrm>
            <a:off x="2268652" y="1005408"/>
            <a:ext cx="9605652" cy="47625"/>
          </a:xfrm>
          <a:prstGeom prst="rect">
            <a:avLst/>
          </a:prstGeom>
          <a:solidFill>
            <a:srgbClr val="193F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026F6E66-2E98-47B2-73FB-4822383D8440}"/>
              </a:ext>
            </a:extLst>
          </p:cNvPr>
          <p:cNvGrpSpPr/>
          <p:nvPr/>
        </p:nvGrpSpPr>
        <p:grpSpPr>
          <a:xfrm>
            <a:off x="9740704" y="534113"/>
            <a:ext cx="2133600" cy="471295"/>
            <a:chOff x="9855958" y="1275171"/>
            <a:chExt cx="2133600" cy="471295"/>
          </a:xfrm>
        </p:grpSpPr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2C557981-63E6-F82D-D98A-D47F1220FBF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60808" y="1275171"/>
              <a:ext cx="1428750" cy="171450"/>
            </a:xfrm>
            <a:prstGeom prst="rect">
              <a:avLst/>
            </a:prstGeom>
          </p:spPr>
        </p:pic>
        <p:pic>
          <p:nvPicPr>
            <p:cNvPr id="55" name="Gráfico 54">
              <a:extLst>
                <a:ext uri="{FF2B5EF4-FFF2-40B4-BE49-F238E27FC236}">
                  <a16:creationId xmlns:a16="http://schemas.microsoft.com/office/drawing/2014/main" id="{454E4139-B1CF-DE03-288F-FB89BBF795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9855958" y="1460716"/>
              <a:ext cx="2133600" cy="285750"/>
            </a:xfrm>
            <a:prstGeom prst="rect">
              <a:avLst/>
            </a:prstGeom>
          </p:spPr>
        </p:pic>
      </p:grpSp>
      <p:pic>
        <p:nvPicPr>
          <p:cNvPr id="82" name="Gráfico 81">
            <a:extLst>
              <a:ext uri="{FF2B5EF4-FFF2-40B4-BE49-F238E27FC236}">
                <a16:creationId xmlns:a16="http://schemas.microsoft.com/office/drawing/2014/main" id="{6B7DE8BA-CFD6-AA9D-86E8-BC79CF74EA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2021793"/>
            <a:ext cx="12192000" cy="4347044"/>
          </a:xfrm>
          <a:prstGeom prst="rect">
            <a:avLst/>
          </a:prstGeom>
        </p:spPr>
      </p:pic>
      <p:pic>
        <p:nvPicPr>
          <p:cNvPr id="84" name="Gráfico 83">
            <a:extLst>
              <a:ext uri="{FF2B5EF4-FFF2-40B4-BE49-F238E27FC236}">
                <a16:creationId xmlns:a16="http://schemas.microsoft.com/office/drawing/2014/main" id="{4B7BAE42-3D55-A319-2AF1-8F73A81AFF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68728" y="1277398"/>
            <a:ext cx="11205575" cy="457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554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2</Words>
  <Application>Microsoft Office PowerPoint</Application>
  <PresentationFormat>Widescreen</PresentationFormat>
  <Paragraphs>2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Ferreira</dc:creator>
  <cp:lastModifiedBy>Luciana Oliveira Militão</cp:lastModifiedBy>
  <cp:revision>6</cp:revision>
  <dcterms:created xsi:type="dcterms:W3CDTF">2025-03-31T20:37:47Z</dcterms:created>
  <dcterms:modified xsi:type="dcterms:W3CDTF">2026-09-30T10:06:27Z</dcterms:modified>
</cp:coreProperties>
</file>